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4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5A00C0-53FC-9D64-5D09-DC9A65515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E0C531-5761-4C5E-F472-E3C282B6E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236111-AB6F-DFC8-93AD-26E4ED7A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E8558C-93FC-E48D-658A-49225588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35CC87-A025-82E0-249C-18F9D0E1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83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77185-A137-E130-587F-A19EFBD4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C0F9E9-DC6D-D607-0ECB-5DEA11A94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FA5595-F1E0-773E-BB5A-C4AEE3D0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8312D1-AB67-810D-8A9D-7DD085FD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3464C2-5602-A13E-E8C3-64576DC5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76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2E3F25D-15E1-179B-47CA-54D3D31B3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2BAA19-A617-096E-6674-BADFFBBF0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95C08A-A455-78C2-A7C4-0C86798E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671A22-CCED-4EFB-2ED2-1D8CBF57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849E41-889D-266E-AE56-5BA1984C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44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38760-8FB8-73C8-4BF1-638A9BB1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0FC587-031F-D15A-D317-CEF50CF47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6A13FB-1599-519D-F71E-004968F4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A3B6B0-12B1-6461-006B-86ACCCA0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7B69F-ACB2-4775-BFBA-9AEA1363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88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EC85C-8EBB-C1EE-1960-9A9FD935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873571-E9A6-4B76-9D44-BB08A6190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E38016-0433-244B-B73A-4A2A2FD60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CE88A-1922-3EA5-2E05-134073189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852AD6-2BC0-1CC4-A2DE-2564571A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50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BA708-1F18-4E6D-B5E7-8186BEEA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8382CF-7904-F8F5-FE87-5B336AC33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7C3637-B304-D778-9586-B6C03DED4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FA8C3C-BB05-B17B-54CB-D855BCC74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570504-4EEA-0FB8-1BE7-59D0C993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E7EC9E-67DD-E56C-18DF-E848159E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05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1FC34-7664-4E90-AE5E-FE0B1BE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595C05-ABAC-0A8C-70FA-A65E5B7E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3AF25AA-61CE-65BC-70BB-0CF8C0E3B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0E9425-865C-D7FA-7EFF-2348CE786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51B309-6EAB-8324-34E7-F26304490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E18C4F-3B6B-934B-73D0-9DF6C37F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58E31A-D457-9381-9172-D6157932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CA0FC7-D5F4-4E9C-9AD2-370CB9AB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64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29C7A-BC94-9B3D-100A-1423B278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056F80-5848-E61A-567F-5668E253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4CD099D-824D-2225-4DEB-9C3478953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083622-0910-14EB-6FA2-7B2F9ED1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23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CC4630A-3682-4D5D-6219-2045988A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DEAE17-88E2-4B9D-9AB5-C39B698C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5D909A-A276-F468-D0EE-4D9D70CD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18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5D56A-6E7D-AFFC-0C92-BEEF3FAA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F46E28-82E1-F818-641A-334C79CC6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857E4B-FC95-3FD5-904E-820D7B7F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191506-1FA6-3F81-7812-8CF82FF7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BF4B2A-7766-1D71-5ED7-205D2A25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5CE2F4-3E19-D92A-5F7F-006C66E0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71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D28B2-8DCF-0499-ED66-6B5040C9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7416132-FA53-816B-CDD2-9A95655DF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E93DE1-789C-53F2-347C-6A96407A9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307ABA-9493-23ED-C75A-9730120D4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2DD363-DAB2-5802-7608-6DFB16F7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BFB666-7109-8CAF-A5F4-9D69A2E0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3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561816-1642-714A-E6FA-C55E4C81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B10401-F5EF-7E5E-EDD7-158D2CB75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490638-849D-B16B-2D67-C70065021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2F92C-0993-48F3-BAAD-C49404046A7D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8D213D-32CA-85B5-2843-B8179A09E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DD27F3-3176-EA14-10BF-95C759BB5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61736-67ED-46A6-B8E5-2674426298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26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DD9494-7DF0-F68D-4106-8214D218CEBA}"/>
              </a:ext>
            </a:extLst>
          </p:cNvPr>
          <p:cNvSpPr txBox="1"/>
          <p:nvPr/>
        </p:nvSpPr>
        <p:spPr>
          <a:xfrm>
            <a:off x="0" y="245401"/>
            <a:ext cx="11940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общеобразовательное учреждение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общеобразовательная школа № 320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Приморского района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Санкт-Петербурга.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EA542-378B-17EF-A359-91E41576EFC1}"/>
              </a:ext>
            </a:extLst>
          </p:cNvPr>
          <p:cNvSpPr txBox="1"/>
          <p:nvPr/>
        </p:nvSpPr>
        <p:spPr>
          <a:xfrm>
            <a:off x="2453463" y="2456972"/>
            <a:ext cx="7498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на тему: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«Особенности преподавания физкультуры в разных странах»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D10F6-C62E-E842-6FC8-EBDDE4D77059}"/>
              </a:ext>
            </a:extLst>
          </p:cNvPr>
          <p:cNvSpPr txBox="1"/>
          <p:nvPr/>
        </p:nvSpPr>
        <p:spPr>
          <a:xfrm>
            <a:off x="5970181" y="4094386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выполнила:</a:t>
            </a:r>
          </a:p>
          <a:p>
            <a:pPr algn="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Русакова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Диана Сергеевна 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Ученица 10  “А” Класса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проекта:</a:t>
            </a:r>
          </a:p>
          <a:p>
            <a:pPr algn="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Турцевич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Марина Николаевна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E8178B-B890-FBD7-9C11-BDC2A4DFE0ED}"/>
              </a:ext>
            </a:extLst>
          </p:cNvPr>
          <p:cNvSpPr txBox="1"/>
          <p:nvPr/>
        </p:nvSpPr>
        <p:spPr>
          <a:xfrm>
            <a:off x="5728290" y="630595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 г.</a:t>
            </a:r>
          </a:p>
        </p:txBody>
      </p:sp>
    </p:spTree>
    <p:extLst>
      <p:ext uri="{BB962C8B-B14F-4D97-AF65-F5344CB8AC3E}">
        <p14:creationId xmlns:p14="http://schemas.microsoft.com/office/powerpoint/2010/main" val="3590627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0"/>
            <a:ext cx="12772571" cy="708297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FF14CA-DED0-993D-0044-B9749A87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7" y="2507199"/>
            <a:ext cx="5454877" cy="3278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E1E4-5ADE-662B-2B44-0F1CFFEDF0CD}"/>
              </a:ext>
            </a:extLst>
          </p:cNvPr>
          <p:cNvSpPr txBox="1"/>
          <p:nvPr/>
        </p:nvSpPr>
        <p:spPr>
          <a:xfrm>
            <a:off x="624113" y="626184"/>
            <a:ext cx="1085143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Если бы ввели иностранную систему ведения этого урока, любили бы больше (бассейны, конюшни, душевые комнаты, ученик сам выбирает вид спорта, которым будет заниматься, к каждому ученику свой подход)?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• Да – 83%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• Нет – 17%</a:t>
            </a:r>
          </a:p>
        </p:txBody>
      </p:sp>
    </p:spTree>
    <p:extLst>
      <p:ext uri="{BB962C8B-B14F-4D97-AF65-F5344CB8AC3E}">
        <p14:creationId xmlns:p14="http://schemas.microsoft.com/office/powerpoint/2010/main" val="298765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1A829-F91D-8B0E-D3E3-88F67B56B913}"/>
              </a:ext>
            </a:extLst>
          </p:cNvPr>
          <p:cNvSpPr txBox="1"/>
          <p:nvPr/>
        </p:nvSpPr>
        <p:spPr>
          <a:xfrm>
            <a:off x="4781993" y="144943"/>
            <a:ext cx="620409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  <a:p>
            <a:r>
              <a:rPr lang="ru-R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4F898-D09E-8355-3876-DA846D9A4CF6}"/>
              </a:ext>
            </a:extLst>
          </p:cNvPr>
          <p:cNvSpPr txBox="1"/>
          <p:nvPr/>
        </p:nvSpPr>
        <p:spPr>
          <a:xfrm>
            <a:off x="131577" y="1065480"/>
            <a:ext cx="11928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исследования особенностей преподавания физкультуры в разных странах были сделаны выводы: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FDDB6-3B12-F557-51F9-5642545A0B0B}"/>
              </a:ext>
            </a:extLst>
          </p:cNvPr>
          <p:cNvSpPr txBox="1"/>
          <p:nvPr/>
        </p:nvSpPr>
        <p:spPr>
          <a:xfrm>
            <a:off x="566057" y="2019587"/>
            <a:ext cx="10813143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всех странах есть свои минусы и плюсы в сфере преподавания физкультуры.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странах Азии больше всего заботятся о здоровом образе жизни, правильном питании, физической активности. Есть обязательные кружки, а в некоторых государствах занятия спортом – национальная задача.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В странах Европы дети любят физкультуру, государство спонсирует многие школьные и межшкольные соревнования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23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58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CECD22-5517-C1BE-2939-C8BA3D155D4A}"/>
              </a:ext>
            </a:extLst>
          </p:cNvPr>
          <p:cNvSpPr txBox="1"/>
          <p:nvPr/>
        </p:nvSpPr>
        <p:spPr>
          <a:xfrm>
            <a:off x="924906" y="1169528"/>
            <a:ext cx="1057040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странах Европы и Азии преподаватели находят личный подход к каждому ученику, создаются отдельные группы для детей с отклонениями, часто учащихся водят в походы в леса, горы, моря. 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В России благодаря урокам физической культуры многие люди стали успешными в спорте, выигрывали олимпийские игры. Но здесь есть то, что необходимо исправить для того, чтобы детям было более комфортно на этих уроках.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Многие дети не любят физкультуру из-за неблагоприятных условий или некомпетентности учителей, это нужно исправлять, чтобы в будущем у детей не пропала заинтересованность к спорту вовсе. </a:t>
            </a:r>
          </a:p>
        </p:txBody>
      </p:sp>
    </p:spTree>
    <p:extLst>
      <p:ext uri="{BB962C8B-B14F-4D97-AF65-F5344CB8AC3E}">
        <p14:creationId xmlns:p14="http://schemas.microsoft.com/office/powerpoint/2010/main" val="66757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3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114"/>
            <a:ext cx="12511314" cy="6974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788FE-CE3E-EBB6-F0D3-652A4F336480}"/>
              </a:ext>
            </a:extLst>
          </p:cNvPr>
          <p:cNvSpPr txBox="1"/>
          <p:nvPr/>
        </p:nvSpPr>
        <p:spPr>
          <a:xfrm>
            <a:off x="180754" y="1478117"/>
            <a:ext cx="116639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современном мире многие школьники недооценивают важность уроков физкультуры и делают все, чтобы туда не ходить, это ведет к росту физических заболеваний, так вопрос внедрения спорта в жизнь молодых людей становится актуальным. Сейчас есть много нововведений, которые помогают людям освоить новые виды спорта, даже если у них есть какие-то проблемы со здоровьем или недостаток средств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даже самым неприспособленным к спорту людям можно привить любовь к урокам физкультуры, если знать правильный подход. А делать это обязательно, чтобы избежать различного рода болезней.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-116114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67E75-9956-751B-DD72-3C41E7C09443}"/>
              </a:ext>
            </a:extLst>
          </p:cNvPr>
          <p:cNvSpPr txBox="1"/>
          <p:nvPr/>
        </p:nvSpPr>
        <p:spPr>
          <a:xfrm>
            <a:off x="531331" y="1487721"/>
            <a:ext cx="110220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направлено на изучение особенностей преподавания физкультуры в разных странах, сравнение с особенностями преподавания в России, выявление методов по внедрению спорта в жизнь детей.</a:t>
            </a:r>
          </a:p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 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особенности преподавания физкультуры в разных странах.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преимущества и недостатки программ проведения уроков физкультуры в разных странах.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Понять причины нелюбви к этому уроку у учеников.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социальный опрос среди учащихся.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выводы на тему: «Как привить ребенку любовь к физкультуре?».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886" y="105227"/>
            <a:ext cx="1941287" cy="19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4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1657" cy="6981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142123-E95E-46E2-7699-215F0AD6CB2B}"/>
              </a:ext>
            </a:extLst>
          </p:cNvPr>
          <p:cNvSpPr txBox="1"/>
          <p:nvPr/>
        </p:nvSpPr>
        <p:spPr>
          <a:xfrm>
            <a:off x="2581052" y="1407885"/>
            <a:ext cx="77218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Уроки физкультуры в странах Европы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501D5-FCC4-2110-B121-5E2C2437B0DC}"/>
              </a:ext>
            </a:extLst>
          </p:cNvPr>
          <p:cNvSpPr txBox="1"/>
          <p:nvPr/>
        </p:nvSpPr>
        <p:spPr>
          <a:xfrm>
            <a:off x="432701" y="2455911"/>
            <a:ext cx="1148625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Европейских странах дети любят уроки физической культуры, там к каждому ученику находят свой подход и помимо школьных занятий, есть дополнительные пришкольные секции, которые можно посещать в неограниченном количестве. В этих государствах огромное влияние уделяют здоровому телу и духу. Детей здесь не перенапрягают лишними обязанностями, а наоборот, учитель дает нагрузку так, чтобы она была в пользу. Преподаватели водят своих подопечных в походы в лес, на море. Правительство спонсирует и поддерживает различные игры и соревнования даже на федеральном уровне.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82" y="5094242"/>
            <a:ext cx="2830287" cy="14859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43" y="232803"/>
            <a:ext cx="1759857" cy="17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1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5200" cy="7039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5B2B56-C8B5-C4EF-7A03-6E0F7D246490}"/>
              </a:ext>
            </a:extLst>
          </p:cNvPr>
          <p:cNvSpPr txBox="1"/>
          <p:nvPr/>
        </p:nvSpPr>
        <p:spPr>
          <a:xfrm>
            <a:off x="2974456" y="1264401"/>
            <a:ext cx="74454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Уроки физкультуры в странах Азии</a:t>
            </a:r>
          </a:p>
          <a:p>
            <a:pPr algn="ctr"/>
            <a:endParaRPr lang="ru-RU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15A49-A0D7-CA5C-06E2-3E534C08FA93}"/>
              </a:ext>
            </a:extLst>
          </p:cNvPr>
          <p:cNvSpPr txBox="1"/>
          <p:nvPr/>
        </p:nvSpPr>
        <p:spPr>
          <a:xfrm>
            <a:off x="449943" y="2626809"/>
            <a:ext cx="112921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странах Азии дети любят физкультуру и с детства их приучают к ней, всех ставят в равные условия и одинаково учат. В государствах идет активная пропаганда спорта, правильного питания, здорового образа жизни. Люди буквально живут и не могут не заниматься физической активностью. Исследовав информацию, мы сделали выводы, что в странах Азии больше, чем где-либо заботятся о здоровье и спорте среди учеников.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9" y="1264401"/>
            <a:ext cx="1759857" cy="17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2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16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659B5-E072-3CD4-E27B-3A81F2851F6B}"/>
              </a:ext>
            </a:extLst>
          </p:cNvPr>
          <p:cNvSpPr txBox="1"/>
          <p:nvPr/>
        </p:nvSpPr>
        <p:spPr>
          <a:xfrm>
            <a:off x="3133946" y="1097148"/>
            <a:ext cx="62040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Уроки физкультуры в России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E29ED-42E0-6E25-C52C-7749520C4EDA}"/>
              </a:ext>
            </a:extLst>
          </p:cNvPr>
          <p:cNvSpPr txBox="1"/>
          <p:nvPr/>
        </p:nvSpPr>
        <p:spPr>
          <a:xfrm>
            <a:off x="537166" y="2052277"/>
            <a:ext cx="73731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этой стране есть как плюсы, так и минусы. Многие известные русские чемпионы благодарят уроки физкультуры, которые привили им любовь к спорту.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России нет обязательных спортивных кружков, что также является плюсом для тех, кто ближе к науке. Но существуют бесплатные и платные секции, занятия которых проводятся на территории школы.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E922E1-82CF-DF00-AB12-F4B6E70E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596" y="1942281"/>
            <a:ext cx="3195776" cy="31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36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74FB1F-F226-D3FA-6B18-91982F3BBCBD}"/>
              </a:ext>
            </a:extLst>
          </p:cNvPr>
          <p:cNvSpPr txBox="1"/>
          <p:nvPr/>
        </p:nvSpPr>
        <p:spPr>
          <a:xfrm>
            <a:off x="2026473" y="949858"/>
            <a:ext cx="87319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Причины детской нелюбви к физкультуре</a:t>
            </a:r>
          </a:p>
          <a:p>
            <a:pPr algn="ctr"/>
            <a:endParaRPr lang="ru-RU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46B87-E47C-6F07-41E2-C847AE2901CB}"/>
              </a:ext>
            </a:extLst>
          </p:cNvPr>
          <p:cNvSpPr txBox="1"/>
          <p:nvPr/>
        </p:nvSpPr>
        <p:spPr>
          <a:xfrm>
            <a:off x="667657" y="1397376"/>
            <a:ext cx="109002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Многие дети в нашей стране не любят уроки физкультуры, они прогуливают их при первой же возможности. При этом, часть из них любит заниматься спортом и даже связывает с этим свою жизнь. В чем же причина такой ненависти школьников к этим урокам? Если обобщить, причины нелюбви детей к школьной физкультуре, то они следующие: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Нормативы одинаковые для всех, в независимости от веса, роста.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Недостаточная подготовка к сдаче нормативов.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Бесполезные и травмирующие упражнения.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Отсутствие разнообразия и секций по интересам.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Отсутствие душевых комнат и достаточного отдыха после спорта.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Неравномерное распределение сил в играх.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124" y="33408"/>
            <a:ext cx="1592191" cy="15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3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337" y="-416489"/>
            <a:ext cx="13272262" cy="7397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5D9B3-DF99-D1ED-82AD-F20112774169}"/>
              </a:ext>
            </a:extLst>
          </p:cNvPr>
          <p:cNvSpPr txBox="1"/>
          <p:nvPr/>
        </p:nvSpPr>
        <p:spPr>
          <a:xfrm>
            <a:off x="1508668" y="1149866"/>
            <a:ext cx="95400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Нами был проведен анкетный опрос среди учащихся.</a:t>
            </a:r>
          </a:p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Вот какие результаты он дал: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07" y="2709632"/>
            <a:ext cx="4551136" cy="303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80686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D92F91-A22D-AEFE-266C-ADAEF44DC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349" y="1706550"/>
            <a:ext cx="5731336" cy="3444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C5BEB1-E928-6913-ACC6-403ACE704CBA}"/>
              </a:ext>
            </a:extLst>
          </p:cNvPr>
          <p:cNvSpPr txBox="1"/>
          <p:nvPr/>
        </p:nvSpPr>
        <p:spPr>
          <a:xfrm>
            <a:off x="798286" y="1135712"/>
            <a:ext cx="95813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Любите ли вы уроки физкультуры?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Да – 30%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Нет – 70%</a:t>
            </a:r>
          </a:p>
        </p:txBody>
      </p:sp>
    </p:spTree>
    <p:extLst>
      <p:ext uri="{BB962C8B-B14F-4D97-AF65-F5344CB8AC3E}">
        <p14:creationId xmlns:p14="http://schemas.microsoft.com/office/powerpoint/2010/main" val="7250695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847</Words>
  <Application>Microsoft Office PowerPoint</Application>
  <PresentationFormat>Широкоэкранный</PresentationFormat>
  <Paragraphs>60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</dc:creator>
  <cp:lastModifiedBy>Никита Александров</cp:lastModifiedBy>
  <cp:revision>23</cp:revision>
  <dcterms:created xsi:type="dcterms:W3CDTF">2024-03-26T12:37:33Z</dcterms:created>
  <dcterms:modified xsi:type="dcterms:W3CDTF">2024-12-15T21:18:12Z</dcterms:modified>
</cp:coreProperties>
</file>